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27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7"/>
  </p:notesMasterIdLst>
  <p:handoutMasterIdLst>
    <p:handoutMasterId r:id="rId118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80" r:id="rId92"/>
    <p:sldId id="473" r:id="rId93"/>
    <p:sldId id="309" r:id="rId94"/>
    <p:sldId id="415" r:id="rId95"/>
    <p:sldId id="477" r:id="rId96"/>
    <p:sldId id="321" r:id="rId97"/>
    <p:sldId id="322" r:id="rId98"/>
    <p:sldId id="323" r:id="rId99"/>
    <p:sldId id="286" r:id="rId100"/>
    <p:sldId id="478" r:id="rId101"/>
    <p:sldId id="324" r:id="rId102"/>
    <p:sldId id="326" r:id="rId103"/>
    <p:sldId id="325" r:id="rId104"/>
    <p:sldId id="479" r:id="rId105"/>
    <p:sldId id="425" r:id="rId106"/>
    <p:sldId id="343" r:id="rId107"/>
    <p:sldId id="407" r:id="rId108"/>
    <p:sldId id="412" r:id="rId109"/>
    <p:sldId id="413" r:id="rId110"/>
    <p:sldId id="409" r:id="rId111"/>
    <p:sldId id="428" r:id="rId112"/>
    <p:sldId id="310" r:id="rId113"/>
    <p:sldId id="410" r:id="rId114"/>
    <p:sldId id="312" r:id="rId115"/>
    <p:sldId id="411" r:id="rId11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8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40" y="150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init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clone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-t remote_path/branch_name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-r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-a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-m branch_name change_branch_name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-d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remote_name — delete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삭제하기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push origin — delete gh-pages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add file_path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commit -m “commit_description”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commit -m “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romote_name branch_name : add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server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pull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fetch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HEAD^ : 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reset — soft HEAD^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reset — merge : 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 &amp;&amp; git pull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user.name “user_name 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user.email “user_email”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/ git stash save “description”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 임시저장하고 브랜치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pop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임시저장한 작업코드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branch — set-upstream-to=remote_path/branch_name : git pull no tracking info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endParaRPr lang="en-US" altLang="ko-KR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>
            <a:stCxn id="9" idx="3"/>
            <a:endCxn id="4" idx="0"/>
          </p:cNvCxnSpPr>
          <p:nvPr/>
        </p:nvCxnSpPr>
        <p:spPr bwMode="auto">
          <a:xfrm>
            <a:off x="3586016" y="193442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10" idx="1"/>
            <a:endCxn id="4" idx="0"/>
          </p:cNvCxnSpPr>
          <p:nvPr/>
        </p:nvCxnSpPr>
        <p:spPr bwMode="auto">
          <a:xfrm rot="10800000" flipV="1">
            <a:off x="4990172" y="193164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13051</TotalTime>
  <Words>2116</Words>
  <Application>Microsoft Office PowerPoint</Application>
  <PresentationFormat>A4 용지(210x297mm)</PresentationFormat>
  <Paragraphs>674</Paragraphs>
  <Slides>115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6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1958</cp:revision>
  <cp:lastPrinted>2014-01-20T06:51:08Z</cp:lastPrinted>
  <dcterms:created xsi:type="dcterms:W3CDTF">2000-02-29T01:43:17Z</dcterms:created>
  <dcterms:modified xsi:type="dcterms:W3CDTF">2018-12-22T06:09:23Z</dcterms:modified>
  <cp:category>Ver.1.0</cp:category>
</cp:coreProperties>
</file>